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144000" type="screen4x3"/>
  <p:notesSz cx="6797675" cy="9926638"/>
  <p:defaultTextStyle>
    <a:defPPr>
      <a:defRPr lang="ru-RU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53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758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706E-FC9F-4CF7-A87C-64D81B44F5C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052C-8C71-4EA9-B540-FC44E1527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7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706E-FC9F-4CF7-A87C-64D81B44F5C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052C-8C71-4EA9-B540-FC44E1527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28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706E-FC9F-4CF7-A87C-64D81B44F5C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052C-8C71-4EA9-B540-FC44E1527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57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706E-FC9F-4CF7-A87C-64D81B44F5C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052C-8C71-4EA9-B540-FC44E1527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30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706E-FC9F-4CF7-A87C-64D81B44F5C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052C-8C71-4EA9-B540-FC44E1527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14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706E-FC9F-4CF7-A87C-64D81B44F5C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052C-8C71-4EA9-B540-FC44E1527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91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706E-FC9F-4CF7-A87C-64D81B44F5C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052C-8C71-4EA9-B540-FC44E1527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09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706E-FC9F-4CF7-A87C-64D81B44F5C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052C-8C71-4EA9-B540-FC44E1527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9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706E-FC9F-4CF7-A87C-64D81B44F5C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052C-8C71-4EA9-B540-FC44E1527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28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706E-FC9F-4CF7-A87C-64D81B44F5C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052C-8C71-4EA9-B540-FC44E1527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50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706E-FC9F-4CF7-A87C-64D81B44F5C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E052C-8C71-4EA9-B540-FC44E1527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16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7706E-FC9F-4CF7-A87C-64D81B44F5C1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E052C-8C71-4EA9-B540-FC44E15275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0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ctorya-center.ru/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mail.rambler.ru/m/redirect?url=http://xn--2-8sbpysg1i.xn--p1ai/&amp;hash=f1bcdbd2195e27140d883f91e3c9a6b9" TargetMode="External"/><Relationship Id="rId10" Type="http://schemas.openxmlformats.org/officeDocument/2006/relationships/hyperlink" Target="http://www.internor.ru/novosti/59-festival-lyudikaklyudi" TargetMode="External"/><Relationship Id="rId4" Type="http://schemas.openxmlformats.org/officeDocument/2006/relationships/hyperlink" Target="http://www.internor.ru/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6926" y="-28012"/>
            <a:ext cx="6858000" cy="26708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7700916"/>
            <a:ext cx="6858000" cy="14430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сайт КГБОУ «Норильская школа-интернат»: </a:t>
            </a:r>
          </a:p>
          <a:p>
            <a:r>
              <a:rPr lang="en-US" sz="1400" b="1" u="sng" dirty="0" smtClean="0">
                <a:solidFill>
                  <a:schemeClr val="tx1"/>
                </a:solidFill>
                <a:hlinkClick r:id="rId4"/>
              </a:rPr>
              <a:t>www</a:t>
            </a:r>
            <a:r>
              <a:rPr lang="ru-RU" sz="1400" b="1" u="sng" dirty="0">
                <a:solidFill>
                  <a:schemeClr val="tx1"/>
                </a:solidFill>
                <a:hlinkClick r:id="rId4"/>
              </a:rPr>
              <a:t>.</a:t>
            </a:r>
            <a:r>
              <a:rPr lang="en-US" sz="1400" b="1" u="sng" dirty="0" err="1">
                <a:solidFill>
                  <a:schemeClr val="tx1"/>
                </a:solidFill>
                <a:hlinkClick r:id="rId4"/>
              </a:rPr>
              <a:t>internor</a:t>
            </a:r>
            <a:r>
              <a:rPr lang="ru-RU" sz="1400" b="1" u="sng" dirty="0">
                <a:solidFill>
                  <a:schemeClr val="tx1"/>
                </a:solidFill>
                <a:hlinkClick r:id="rId4"/>
              </a:rPr>
              <a:t>.</a:t>
            </a:r>
            <a:r>
              <a:rPr lang="en-US" sz="1400" b="1" u="sng" dirty="0" err="1">
                <a:solidFill>
                  <a:schemeClr val="tx1"/>
                </a:solidFill>
                <a:hlinkClick r:id="rId4"/>
              </a:rPr>
              <a:t>ru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</a:p>
          <a:p>
            <a:r>
              <a:rPr lang="ru-RU" sz="1400" b="1" dirty="0">
                <a:solidFill>
                  <a:schemeClr val="tx1"/>
                </a:solidFill>
              </a:rPr>
              <a:t>сайт фестиваля: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http://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2april.ru</a:t>
            </a:r>
            <a:r>
              <a:rPr lang="ru-RU" sz="1400" b="1" dirty="0">
                <a:solidFill>
                  <a:schemeClr val="tx1"/>
                </a:solidFill>
              </a:rPr>
              <a:t>  (2апреля.рф</a:t>
            </a:r>
            <a:r>
              <a:rPr lang="ru-RU" sz="14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сайт </a:t>
            </a:r>
            <a:r>
              <a:rPr lang="ru-RU" sz="1400" b="1" dirty="0">
                <a:solidFill>
                  <a:schemeClr val="tx1"/>
                </a:solidFill>
              </a:rPr>
              <a:t>КГБУ СО </a:t>
            </a:r>
            <a:r>
              <a:rPr lang="ru-RU" sz="1400" b="1" dirty="0" smtClean="0">
                <a:solidFill>
                  <a:schemeClr val="tx1"/>
                </a:solidFill>
              </a:rPr>
              <a:t>«</a:t>
            </a:r>
            <a:r>
              <a:rPr lang="ru-RU" sz="1400" b="1" dirty="0">
                <a:solidFill>
                  <a:schemeClr val="tx1"/>
                </a:solidFill>
              </a:rPr>
              <a:t>Реабилитационный центр для детей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«Виктория»  </a:t>
            </a:r>
            <a:r>
              <a:rPr lang="en-US" sz="1200" b="1" u="sng" dirty="0" smtClean="0">
                <a:solidFill>
                  <a:schemeClr val="tx1"/>
                </a:solidFill>
                <a:hlinkClick r:id="rId6"/>
              </a:rPr>
              <a:t>http</a:t>
            </a:r>
            <a:r>
              <a:rPr lang="en-US" sz="1200" b="1" u="sng" dirty="0">
                <a:solidFill>
                  <a:schemeClr val="tx1"/>
                </a:solidFill>
                <a:hlinkClick r:id="rId6"/>
              </a:rPr>
              <a:t>://victorya-center.ru/</a:t>
            </a:r>
            <a:r>
              <a:rPr lang="en-US" sz="1200" b="1" u="sng" dirty="0">
                <a:solidFill>
                  <a:schemeClr val="tx1"/>
                </a:solidFill>
              </a:rPr>
              <a:t> 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775" y="1545529"/>
            <a:ext cx="5687966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kern="40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ВСЕРОССИЙСКИЙ ИНКЛЮЗИВНЫЙ</a:t>
            </a:r>
          </a:p>
          <a:p>
            <a:pPr algn="ctr"/>
            <a:r>
              <a:rPr lang="ru-RU" sz="2000" b="1" kern="40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ФЕСТИВАЛЬ</a:t>
            </a:r>
          </a:p>
          <a:p>
            <a:pPr algn="ctr"/>
            <a:r>
              <a:rPr lang="en-US" sz="2800" b="1" kern="400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800" b="1" kern="400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ЛЮДИКАКЛЮДИ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77" y="750403"/>
            <a:ext cx="34220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400" b="1" kern="400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Всемирный день распространения информации об аутизме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2" b="98468" l="1684" r="98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5280" y="221784"/>
            <a:ext cx="1507792" cy="145065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127702" y="326955"/>
            <a:ext cx="211974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kern="400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АПРЕЛЯ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32439" y="-20397"/>
            <a:ext cx="437111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kern="400" dirty="0" smtClean="0">
                <a:ln w="9525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КГБОУ «НОРИЛЬСКАЯ ШКОЛА- ИНТЕРНАТ»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585" y="2711760"/>
            <a:ext cx="996025" cy="94189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112816" y="222992"/>
            <a:ext cx="40279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kern="400" dirty="0">
                <a:ln w="10160">
                  <a:noFill/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sz="1200" b="1" kern="400" dirty="0" smtClean="0">
                <a:ln w="10160">
                  <a:noFill/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Норильск, ул. Талнахская , д.49 «А», </a:t>
            </a:r>
          </a:p>
          <a:p>
            <a:pPr algn="ctr"/>
            <a:r>
              <a:rPr lang="ru-RU" sz="1200" b="1" kern="400" dirty="0" smtClean="0">
                <a:ln w="10160">
                  <a:noFill/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тел.:34-77-73, 34-82-77</a:t>
            </a:r>
          </a:p>
          <a:p>
            <a:pPr algn="ctr"/>
            <a:r>
              <a:rPr lang="ru-RU" sz="1200" b="1" kern="400" cap="none" spc="0" dirty="0" smtClean="0">
                <a:ln w="10160">
                  <a:noFill/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2-3 апреля 2020 г.</a:t>
            </a:r>
          </a:p>
          <a:p>
            <a:pPr algn="ctr"/>
            <a:r>
              <a:rPr lang="ru-RU" sz="1200" b="1" kern="400" cap="none" spc="0" dirty="0" smtClean="0">
                <a:ln w="10160">
                  <a:noFill/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16.00- 17.30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7280" y="3653654"/>
            <a:ext cx="351699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На сайте </a:t>
            </a:r>
            <a:r>
              <a:rPr lang="ru-RU" sz="1200" b="1" dirty="0"/>
              <a:t>КГБОУ «Норильская школа-интернат</a:t>
            </a:r>
            <a:r>
              <a:rPr lang="ru-RU" sz="1200" b="1" dirty="0" smtClean="0"/>
              <a:t>»</a:t>
            </a:r>
            <a:endParaRPr lang="ru-RU" sz="1200" b="1" dirty="0"/>
          </a:p>
          <a:p>
            <a:pPr algn="ctr"/>
            <a:r>
              <a:rPr lang="en-US" sz="1200" b="1" u="sng" dirty="0">
                <a:hlinkClick r:id="rId4"/>
              </a:rPr>
              <a:t>www</a:t>
            </a:r>
            <a:r>
              <a:rPr lang="ru-RU" sz="1200" b="1" u="sng" dirty="0">
                <a:hlinkClick r:id="rId4"/>
              </a:rPr>
              <a:t>.</a:t>
            </a:r>
            <a:r>
              <a:rPr lang="en-US" sz="1200" b="1" u="sng" dirty="0" err="1">
                <a:hlinkClick r:id="rId4"/>
              </a:rPr>
              <a:t>internor</a:t>
            </a:r>
            <a:r>
              <a:rPr lang="ru-RU" sz="1200" b="1" u="sng" dirty="0">
                <a:hlinkClick r:id="rId4"/>
              </a:rPr>
              <a:t>.</a:t>
            </a:r>
            <a:r>
              <a:rPr lang="en-US" sz="1200" b="1" u="sng" dirty="0" err="1">
                <a:hlinkClick r:id="rId4"/>
              </a:rPr>
              <a:t>ru</a:t>
            </a:r>
            <a:r>
              <a:rPr lang="ru-RU" sz="1200" b="1" dirty="0"/>
              <a:t>, </a:t>
            </a:r>
            <a:r>
              <a:rPr lang="ru-RU" sz="1200" b="1" dirty="0" smtClean="0"/>
              <a:t>размещена информация для педагогов и родителей:</a:t>
            </a:r>
            <a:endParaRPr lang="ru-RU" sz="1200" b="1" dirty="0"/>
          </a:p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en-US" sz="1200" b="1" u="sng" dirty="0">
                <a:solidFill>
                  <a:schemeClr val="accent5"/>
                </a:solidFill>
                <a:hlinkClick r:id="rId10"/>
              </a:rPr>
              <a:t>http</a:t>
            </a:r>
            <a:r>
              <a:rPr lang="ru-RU" sz="1200" b="1" u="sng" dirty="0">
                <a:solidFill>
                  <a:schemeClr val="accent5"/>
                </a:solidFill>
                <a:hlinkClick r:id="rId10"/>
              </a:rPr>
              <a:t>://</a:t>
            </a:r>
            <a:r>
              <a:rPr lang="en-US" sz="1200" b="1" u="sng" dirty="0">
                <a:solidFill>
                  <a:schemeClr val="accent5"/>
                </a:solidFill>
                <a:hlinkClick r:id="rId10"/>
              </a:rPr>
              <a:t>www</a:t>
            </a:r>
            <a:r>
              <a:rPr lang="ru-RU" sz="1200" b="1" u="sng" dirty="0">
                <a:solidFill>
                  <a:schemeClr val="accent5"/>
                </a:solidFill>
                <a:hlinkClick r:id="rId10"/>
              </a:rPr>
              <a:t>.</a:t>
            </a:r>
            <a:r>
              <a:rPr lang="en-US" sz="1200" b="1" u="sng" dirty="0" err="1">
                <a:solidFill>
                  <a:schemeClr val="accent5"/>
                </a:solidFill>
                <a:hlinkClick r:id="rId10"/>
              </a:rPr>
              <a:t>internor</a:t>
            </a:r>
            <a:r>
              <a:rPr lang="ru-RU" sz="1200" b="1" u="sng" dirty="0">
                <a:solidFill>
                  <a:schemeClr val="accent5"/>
                </a:solidFill>
                <a:hlinkClick r:id="rId10"/>
              </a:rPr>
              <a:t>.</a:t>
            </a:r>
            <a:r>
              <a:rPr lang="en-US" sz="1200" b="1" u="sng" dirty="0" err="1">
                <a:solidFill>
                  <a:schemeClr val="accent5"/>
                </a:solidFill>
                <a:hlinkClick r:id="rId10"/>
              </a:rPr>
              <a:t>ru</a:t>
            </a:r>
            <a:r>
              <a:rPr lang="ru-RU" sz="1200" b="1" u="sng" dirty="0">
                <a:solidFill>
                  <a:schemeClr val="accent5"/>
                </a:solidFill>
                <a:hlinkClick r:id="rId10"/>
              </a:rPr>
              <a:t>/</a:t>
            </a:r>
            <a:r>
              <a:rPr lang="en-US" sz="1200" b="1" u="sng" dirty="0" err="1">
                <a:solidFill>
                  <a:schemeClr val="accent5"/>
                </a:solidFill>
                <a:hlinkClick r:id="rId10"/>
              </a:rPr>
              <a:t>novosti</a:t>
            </a:r>
            <a:r>
              <a:rPr lang="ru-RU" sz="1200" b="1" u="sng" dirty="0">
                <a:solidFill>
                  <a:schemeClr val="accent5"/>
                </a:solidFill>
                <a:hlinkClick r:id="rId10"/>
              </a:rPr>
              <a:t>/59-</a:t>
            </a:r>
            <a:r>
              <a:rPr lang="en-US" sz="1200" b="1" u="sng" dirty="0">
                <a:solidFill>
                  <a:schemeClr val="accent5"/>
                </a:solidFill>
                <a:hlinkClick r:id="rId10"/>
              </a:rPr>
              <a:t>festival</a:t>
            </a:r>
            <a:r>
              <a:rPr lang="ru-RU" sz="1200" b="1" u="sng" dirty="0">
                <a:solidFill>
                  <a:schemeClr val="accent5"/>
                </a:solidFill>
                <a:hlinkClick r:id="rId10"/>
              </a:rPr>
              <a:t>-</a:t>
            </a:r>
            <a:r>
              <a:rPr lang="en-US" sz="1200" b="1" u="sng" dirty="0" err="1" smtClean="0">
                <a:solidFill>
                  <a:schemeClr val="accent5"/>
                </a:solidFill>
                <a:hlinkClick r:id="rId10"/>
              </a:rPr>
              <a:t>lyudikaklyudi</a:t>
            </a:r>
            <a:endParaRPr lang="ru-RU" sz="1200" b="1" u="sng" dirty="0" smtClean="0">
              <a:solidFill>
                <a:schemeClr val="accent5"/>
              </a:solidFill>
            </a:endParaRPr>
          </a:p>
          <a:p>
            <a:pPr algn="ctr">
              <a:buClr>
                <a:schemeClr val="accent2">
                  <a:lumMod val="75000"/>
                </a:schemeClr>
              </a:buClr>
            </a:pPr>
            <a:endParaRPr lang="ru-RU" sz="1200" b="1" dirty="0" smtClean="0">
              <a:solidFill>
                <a:schemeClr val="accent5"/>
              </a:solidFill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Презентация</a:t>
            </a:r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</a:rPr>
              <a:t>для педагогов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 «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</a:rPr>
              <a:t>Психолого-педагогическое сопровождение обучающихся с расстройствами аутистического спектра  в учебно-воспитательном процессе</a:t>
            </a:r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».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Информация для  </a:t>
            </a: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</a:rPr>
              <a:t>родителей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</a:rPr>
              <a:t>, имеющих детей с РАС </a:t>
            </a:r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«Полезные советы  и ответ на вопрос: «Как дисциплинировать ребенка с расстройствами аутистического спектра»</a:t>
            </a:r>
          </a:p>
          <a:p>
            <a:pPr marL="171450" indent="-1714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Презентация по теме </a:t>
            </a:r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«Технологии </a:t>
            </a:r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альтернативной и дополнительной коммуникации, применяемые в коррекционно-развивающей работе для детей с РАС»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93917" y="5948947"/>
            <a:ext cx="32571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Партнерами на территории города Норильска являются КГБУ </a:t>
            </a:r>
            <a:r>
              <a:rPr lang="ru-RU" sz="1200" b="1" dirty="0"/>
              <a:t>СО «Реабилитационный центр для </a:t>
            </a:r>
            <a:r>
              <a:rPr lang="ru-RU" sz="1200" b="1" dirty="0" smtClean="0"/>
              <a:t>детей «Виктория».</a:t>
            </a:r>
          </a:p>
          <a:p>
            <a:r>
              <a:rPr lang="ru-RU" sz="1200" b="1" dirty="0" smtClean="0"/>
              <a:t>Н сайте  </a:t>
            </a:r>
            <a:r>
              <a:rPr lang="en-US" sz="1100" b="1" u="sng" dirty="0">
                <a:hlinkClick r:id="rId6"/>
              </a:rPr>
              <a:t>http://victorya-center.ru/</a:t>
            </a:r>
            <a:r>
              <a:rPr lang="en-US" sz="1100" b="1" u="sng" dirty="0"/>
              <a:t> </a:t>
            </a:r>
            <a:r>
              <a:rPr lang="ru-RU" sz="1100" b="1" u="sng" dirty="0" smtClean="0"/>
              <a:t>, </a:t>
            </a:r>
            <a:r>
              <a:rPr lang="ru-RU" sz="1100" b="1" dirty="0"/>
              <a:t>размещена информация для педагогов и родителей:</a:t>
            </a:r>
          </a:p>
          <a:p>
            <a:pPr algn="ctr"/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Презентация, семинар </a:t>
            </a:r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1300" dirty="0" err="1" smtClean="0">
                <a:solidFill>
                  <a:schemeClr val="accent5">
                    <a:lumMod val="75000"/>
                  </a:schemeClr>
                </a:solidFill>
              </a:rPr>
              <a:t>Аудиостимуляция</a:t>
            </a:r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</a:rPr>
              <a:t>методом </a:t>
            </a:r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А. </a:t>
            </a:r>
            <a:r>
              <a:rPr lang="ru-RU" sz="1300" dirty="0" err="1" smtClean="0">
                <a:solidFill>
                  <a:schemeClr val="accent5">
                    <a:lumMod val="75000"/>
                  </a:schemeClr>
                </a:solidFill>
              </a:rPr>
              <a:t>Томатиса</a:t>
            </a:r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buClr>
                <a:schemeClr val="accent2">
                  <a:lumMod val="75000"/>
                </a:schemeClr>
              </a:buClr>
            </a:pPr>
            <a:endParaRPr lang="ru-RU" sz="13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03217" y="7901709"/>
            <a:ext cx="837876" cy="101356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73" y="7725129"/>
            <a:ext cx="4098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Партнеры фестиваля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ЛюдиКакЛюди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2020 г.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27842" y="2628400"/>
            <a:ext cx="3375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Региональной площадкой фестиваля 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ru-RU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ЛюдиКакЛюди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2020 г. в </a:t>
            </a:r>
            <a:r>
              <a:rPr lang="ru-RU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г.Норильске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является КГБОУ  «Норильская школа-интернат»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17994" y="3722404"/>
            <a:ext cx="325715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Социально- </a:t>
            </a: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</a:rPr>
              <a:t>психологическая служба</a:t>
            </a:r>
          </a:p>
          <a:p>
            <a:pPr marL="171450" indent="-1714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Электронные б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уклеты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для родителей, </a:t>
            </a:r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имеющих детей с расстройствами аутистического спектра.</a:t>
            </a:r>
          </a:p>
          <a:p>
            <a:pPr marL="171450" indent="-1714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</a:rPr>
              <a:t>Электронные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буклеты </a:t>
            </a: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</a:rPr>
              <a:t>для 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педагогов, </a:t>
            </a:r>
            <a:r>
              <a:rPr lang="ru-RU" sz="1300" dirty="0" smtClean="0">
                <a:solidFill>
                  <a:schemeClr val="accent5">
                    <a:lumMod val="75000"/>
                  </a:schemeClr>
                </a:solidFill>
              </a:rPr>
              <a:t>работающих с  детьми с 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</a:rPr>
              <a:t>расстройствами аутистического спектра</a:t>
            </a:r>
            <a:endParaRPr lang="ru-RU" sz="13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71450" indent="-171450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2 </a:t>
            </a: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</a:rPr>
              <a:t>апреля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Консультации </a:t>
            </a:r>
            <a:r>
              <a:rPr lang="ru-RU" sz="1300" b="1" dirty="0">
                <a:solidFill>
                  <a:schemeClr val="accent5">
                    <a:lumMod val="75000"/>
                  </a:schemeClr>
                </a:solidFill>
              </a:rPr>
              <a:t>родителей, педагогов</a:t>
            </a:r>
            <a:r>
              <a:rPr lang="ru-RU" sz="1300" dirty="0">
                <a:solidFill>
                  <a:schemeClr val="accent5">
                    <a:lumMod val="75000"/>
                  </a:schemeClr>
                </a:solidFill>
              </a:rPr>
              <a:t> общеобразовательных учреждений специалистами школы по телефону: 34-76-23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2" b="98468" l="1684" r="987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8864" y="7833152"/>
            <a:ext cx="1196416" cy="115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243</Words>
  <Application>Microsoft Office PowerPoint</Application>
  <PresentationFormat>Экран (4:3)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Tahoma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SMAND</cp:lastModifiedBy>
  <cp:revision>24</cp:revision>
  <cp:lastPrinted>2020-03-26T03:38:54Z</cp:lastPrinted>
  <dcterms:created xsi:type="dcterms:W3CDTF">2020-03-11T02:25:34Z</dcterms:created>
  <dcterms:modified xsi:type="dcterms:W3CDTF">2020-03-26T04:34:59Z</dcterms:modified>
</cp:coreProperties>
</file>