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57" r:id="rId4"/>
    <p:sldId id="261" r:id="rId5"/>
    <p:sldId id="262" r:id="rId6"/>
    <p:sldId id="263" r:id="rId7"/>
    <p:sldId id="264" r:id="rId8"/>
    <p:sldId id="265" r:id="rId9"/>
    <p:sldId id="266" r:id="rId10"/>
    <p:sldId id="274" r:id="rId11"/>
    <p:sldId id="267" r:id="rId12"/>
    <p:sldId id="268" r:id="rId13"/>
    <p:sldId id="269" r:id="rId14"/>
    <p:sldId id="270" r:id="rId15"/>
    <p:sldId id="259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5" autoAdjust="0"/>
    <p:restoredTop sz="94660"/>
  </p:normalViewPr>
  <p:slideViewPr>
    <p:cSldViewPr>
      <p:cViewPr varScale="1">
        <p:scale>
          <a:sx n="110" d="100"/>
          <a:sy n="110" d="100"/>
        </p:scale>
        <p:origin x="-10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1B5FE-8659-4B83-98E4-8665BF840B59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D91EC-3F43-4587-90E7-E360FD06ACD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D91EC-3F43-4587-90E7-E360FD06ACDC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29614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70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43608" y="548680"/>
            <a:ext cx="7272808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Классный час</a:t>
            </a:r>
          </a:p>
          <a:p>
            <a:pPr algn="ctr"/>
            <a:r>
              <a:rPr lang="ru-RU" sz="6600" b="1" spc="50" dirty="0" smtClean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Радуга, радуге радуйся!</a:t>
            </a:r>
            <a:endParaRPr lang="ru-RU" sz="6600" b="1" spc="50" dirty="0">
              <a:ln w="11430">
                <a:solidFill>
                  <a:schemeClr val="bg1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88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6333" y="620688"/>
            <a:ext cx="73840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Дом зеленый тесноват:</a:t>
            </a:r>
          </a:p>
          <a:p>
            <a:pPr algn="ctr"/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Узкий, длинный, гладкий.</a:t>
            </a:r>
          </a:p>
          <a:p>
            <a:pPr algn="ctr"/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В доме рядышком сидят</a:t>
            </a:r>
          </a:p>
          <a:p>
            <a:pPr algn="ctr"/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Круглые ребятки.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429000"/>
            <a:ext cx="4482381" cy="29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548680"/>
            <a:ext cx="68407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Кто из сказочных героев имеет голубые волосы?</a:t>
            </a:r>
            <a:endParaRPr lang="ru-RU" sz="440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132856"/>
            <a:ext cx="3461370" cy="4416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548680"/>
            <a:ext cx="8064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itchFamily="66" charset="0"/>
              </a:rPr>
              <a:t>Колосится в поле рожь.</a:t>
            </a:r>
          </a:p>
          <a:p>
            <a:pPr algn="ctr"/>
            <a:r>
              <a:rPr lang="ru-RU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itchFamily="66" charset="0"/>
              </a:rPr>
              <a:t>Там, во ржи, цветок найдешь.</a:t>
            </a:r>
          </a:p>
          <a:p>
            <a:pPr algn="ctr"/>
            <a:r>
              <a:rPr lang="ru-RU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itchFamily="66" charset="0"/>
              </a:rPr>
              <a:t>Ярко-синий и пушистый,</a:t>
            </a:r>
          </a:p>
          <a:p>
            <a:pPr algn="ctr"/>
            <a:r>
              <a:rPr lang="ru-RU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itchFamily="66" charset="0"/>
              </a:rPr>
              <a:t>Только жаль, что не душистый.</a:t>
            </a:r>
            <a:endParaRPr lang="ru-RU" sz="4000" dirty="0">
              <a:solidFill>
                <a:schemeClr val="tx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284984"/>
            <a:ext cx="338437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692696"/>
            <a:ext cx="720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itchFamily="66" charset="0"/>
              </a:rPr>
              <a:t>Какие фиолетовые ягоды вы знаете?</a:t>
            </a:r>
            <a:endParaRPr lang="ru-RU" sz="4400" dirty="0">
              <a:solidFill>
                <a:schemeClr val="accent4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04864"/>
            <a:ext cx="4137430" cy="238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356992"/>
            <a:ext cx="3757576" cy="3005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6" y="0"/>
            <a:ext cx="91394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43608" y="0"/>
            <a:ext cx="74888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Comic Sans MS" pitchFamily="66" charset="0"/>
              </a:rPr>
              <a:t>Полянка </a:t>
            </a:r>
          </a:p>
          <a:p>
            <a:pPr algn="ctr"/>
            <a:r>
              <a:rPr lang="ru-RU" sz="4400" b="1" dirty="0" err="1" smtClean="0">
                <a:solidFill>
                  <a:srgbClr val="FFFF00"/>
                </a:solidFill>
                <a:latin typeface="Comic Sans MS" pitchFamily="66" charset="0"/>
              </a:rPr>
              <a:t>цветиков-семицветиков</a:t>
            </a:r>
            <a:endParaRPr lang="ru-RU" sz="4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943384"/>
            <a:ext cx="1440160" cy="173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4509120"/>
            <a:ext cx="1440160" cy="173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509120"/>
            <a:ext cx="1442004" cy="173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4941168"/>
            <a:ext cx="1512168" cy="1817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2924944"/>
            <a:ext cx="1512168" cy="129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2852936"/>
            <a:ext cx="1450653" cy="1235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2852936"/>
            <a:ext cx="1224136" cy="130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312" y="2852936"/>
            <a:ext cx="1202347" cy="131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404664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err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Добавлялки</a:t>
            </a:r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ru-RU" sz="48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2242639" cy="175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412776"/>
            <a:ext cx="2021210" cy="202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340768"/>
            <a:ext cx="2687960" cy="2015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077072"/>
            <a:ext cx="2069976" cy="206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4077072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2764" y="548680"/>
            <a:ext cx="4991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Comic Sans MS" pitchFamily="66" charset="0"/>
              </a:rPr>
              <a:t>Важные слова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1988840"/>
            <a:ext cx="1944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Comic Sans MS" pitchFamily="66" charset="0"/>
              </a:rPr>
              <a:t>радуга</a:t>
            </a:r>
            <a:endParaRPr lang="ru-RU" sz="40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0800000" flipV="1">
            <a:off x="1475657" y="3632830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Comic Sans MS" pitchFamily="66" charset="0"/>
              </a:rPr>
              <a:t>радость</a:t>
            </a:r>
            <a:endParaRPr lang="ru-RU" sz="40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4049" y="1556792"/>
            <a:ext cx="2016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Comic Sans MS" pitchFamily="66" charset="0"/>
              </a:rPr>
              <a:t>дружба</a:t>
            </a:r>
            <a:endParaRPr lang="ru-RU" sz="40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0112" y="4221088"/>
            <a:ext cx="16225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Comic Sans MS" pitchFamily="66" charset="0"/>
              </a:rPr>
              <a:t>семья</a:t>
            </a:r>
            <a:endParaRPr lang="ru-RU" sz="4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7" y="1556792"/>
            <a:ext cx="2447055" cy="16301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869160"/>
            <a:ext cx="2558058" cy="1705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2420888"/>
            <a:ext cx="3017402" cy="16973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4653136"/>
            <a:ext cx="3226796" cy="18150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07704" y="188640"/>
            <a:ext cx="5184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Comic Sans MS" pitchFamily="66" charset="0"/>
              </a:rPr>
              <a:t>Молодцы!</a:t>
            </a:r>
            <a:endParaRPr lang="ru-RU" sz="60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лыбающееся лицо 3"/>
          <p:cNvSpPr/>
          <p:nvPr/>
        </p:nvSpPr>
        <p:spPr>
          <a:xfrm>
            <a:off x="2411760" y="3645024"/>
            <a:ext cx="914400" cy="914400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Правила команды:</a:t>
            </a:r>
            <a:endParaRPr lang="ru-RU" sz="4000" b="1" i="1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4000" b="1" dirty="0" smtClean="0">
                <a:ln w="11430">
                  <a:solidFill>
                    <a:schemeClr val="bg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</a:t>
            </a:r>
            <a:r>
              <a:rPr lang="ru-RU" sz="4000" b="1" dirty="0" smtClean="0">
                <a:ln w="11430">
                  <a:solidFill>
                    <a:schemeClr val="bg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  <a:cs typeface="Aharoni" pitchFamily="2" charset="-79"/>
              </a:rPr>
              <a:t>Доброжелательность =)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4000" b="1" dirty="0" smtClean="0">
                <a:ln w="10541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itchFamily="66" charset="0"/>
                <a:cs typeface="Aharoni" pitchFamily="2" charset="-79"/>
              </a:rPr>
              <a:t>    Взаимоуважение =)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cs typeface="Aharoni" pitchFamily="2" charset="-79"/>
              </a:rPr>
              <a:t>    Дисциплина  =)</a:t>
            </a:r>
          </a:p>
          <a:p>
            <a:pPr>
              <a:buNone/>
            </a:pP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73437" t="20581" r="8925" b="9201"/>
          <a:stretch>
            <a:fillRect/>
          </a:stretch>
        </p:blipFill>
        <p:spPr bwMode="auto">
          <a:xfrm>
            <a:off x="7596336" y="2996952"/>
            <a:ext cx="10477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Рома\Desktop\мадам   мокшина\Учитель 2012\При солнышке тепло, при матери - добро\Калейдоскоп 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700808"/>
            <a:ext cx="5040560" cy="504056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23728" y="260648"/>
            <a:ext cx="5184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Comic Sans MS" pitchFamily="66" charset="0"/>
              </a:rPr>
              <a:t>Калейдоскоп</a:t>
            </a:r>
            <a:endParaRPr lang="ru-RU" sz="5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332656"/>
            <a:ext cx="51125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7030A0"/>
                </a:solidFill>
                <a:latin typeface="Comic Sans MS" pitchFamily="66" charset="0"/>
              </a:rPr>
              <a:t>Радужная сказка</a:t>
            </a:r>
            <a:endParaRPr lang="ru-RU" sz="66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4" name="Арка 3"/>
          <p:cNvSpPr/>
          <p:nvPr/>
        </p:nvSpPr>
        <p:spPr>
          <a:xfrm flipH="1">
            <a:off x="1259632" y="2780928"/>
            <a:ext cx="6624736" cy="6603032"/>
          </a:xfrm>
          <a:prstGeom prst="blockArc">
            <a:avLst>
              <a:gd name="adj1" fmla="val 10789024"/>
              <a:gd name="adj2" fmla="val 0"/>
              <a:gd name="adj3" fmla="val 25000"/>
            </a:avLst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764704"/>
            <a:ext cx="74888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Как звали девочку из сказки, в которой волк хотел съесть ее бабушку?</a:t>
            </a:r>
          </a:p>
          <a:p>
            <a:pPr algn="ctr"/>
            <a:endParaRPr lang="ru-RU" sz="3600" dirty="0" smtClean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pPr marL="342900" indent="-342900"/>
            <a:endParaRPr lang="ru-RU" sz="3600" dirty="0" smtClean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pPr marL="342900" indent="-342900"/>
            <a:endParaRPr lang="ru-RU" sz="36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212976"/>
            <a:ext cx="3594362" cy="329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052736"/>
            <a:ext cx="676336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Ядовитый гриб с красной шляпкой- это:</a:t>
            </a:r>
          </a:p>
          <a:p>
            <a:pPr algn="ctr"/>
            <a:endParaRPr lang="ru-RU" dirty="0" smtClean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endParaRPr lang="ru-RU" sz="3600" dirty="0" smtClean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endParaRPr lang="ru-RU" sz="36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636912"/>
            <a:ext cx="3028605" cy="393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5" y="476672"/>
            <a:ext cx="8424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То рыжая, то серая, а названьем «белая». По веткам скачет, да не птица, рыжая, да не лисица. </a:t>
            </a:r>
          </a:p>
          <a:p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Кто же это?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996952"/>
            <a:ext cx="3888432" cy="359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171" y="404664"/>
            <a:ext cx="814526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Был белый дом, чудесный дом,</a:t>
            </a:r>
          </a:p>
          <a:p>
            <a:pPr algn="ctr"/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Но что-то затрещало в нем.</a:t>
            </a:r>
          </a:p>
          <a:p>
            <a:pPr algn="ctr"/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Дом треснул, и оттуда</a:t>
            </a:r>
          </a:p>
          <a:p>
            <a:pPr algn="ctr"/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Выходит желтенькое чудо!</a:t>
            </a:r>
            <a:r>
              <a:rPr lang="ru-RU" sz="4000" dirty="0" smtClean="0">
                <a:latin typeface="Comic Sans MS" pitchFamily="66" charset="0"/>
              </a:rPr>
              <a:t> 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284984"/>
            <a:ext cx="4413869" cy="3311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161</Words>
  <Application>Microsoft Office PowerPoint</Application>
  <PresentationFormat>Экран (4:3)</PresentationFormat>
  <Paragraphs>38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Правила команды: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Рома</dc:creator>
  <cp:lastModifiedBy>Рома</cp:lastModifiedBy>
  <cp:revision>53</cp:revision>
  <dcterms:created xsi:type="dcterms:W3CDTF">2016-11-15T13:55:37Z</dcterms:created>
  <dcterms:modified xsi:type="dcterms:W3CDTF">2016-11-24T13:24:43Z</dcterms:modified>
</cp:coreProperties>
</file>