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0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9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2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9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2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2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6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08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6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0DA8-4546-4AF7-8A12-B8D06CA0CD1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BFF01-024B-4BB0-8DA2-8E6916B3E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38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97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BEST</cp:lastModifiedBy>
  <cp:revision>6</cp:revision>
  <dcterms:created xsi:type="dcterms:W3CDTF">2020-02-20T03:03:27Z</dcterms:created>
  <dcterms:modified xsi:type="dcterms:W3CDTF">2020-02-25T05:52:54Z</dcterms:modified>
</cp:coreProperties>
</file>