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5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9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5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2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5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7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3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1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3521-4CFB-48D7-93C3-F3CE4B0DE95A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F19C-3346-41BC-A47A-29EC2111B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5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60" y="380010"/>
            <a:ext cx="9141493" cy="57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3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Первые проталины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50" y="2539762"/>
            <a:ext cx="4929249" cy="3080781"/>
          </a:xfrm>
        </p:spPr>
      </p:pic>
    </p:spTree>
    <p:extLst>
      <p:ext uri="{BB962C8B-B14F-4D97-AF65-F5344CB8AC3E}">
        <p14:creationId xmlns:p14="http://schemas.microsoft.com/office/powerpoint/2010/main" val="405926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90587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7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64" y="0"/>
            <a:ext cx="9451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6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Произвольный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Первые проталины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BEST</cp:lastModifiedBy>
  <cp:revision>3</cp:revision>
  <dcterms:created xsi:type="dcterms:W3CDTF">2020-02-14T01:50:50Z</dcterms:created>
  <dcterms:modified xsi:type="dcterms:W3CDTF">2020-02-25T05:56:44Z</dcterms:modified>
</cp:coreProperties>
</file>