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7" r:id="rId3"/>
    <p:sldId id="259" r:id="rId4"/>
    <p:sldId id="269" r:id="rId5"/>
    <p:sldId id="273" r:id="rId6"/>
    <p:sldId id="270" r:id="rId7"/>
    <p:sldId id="271" r:id="rId8"/>
    <p:sldId id="272" r:id="rId9"/>
    <p:sldId id="261" r:id="rId10"/>
    <p:sldId id="260" r:id="rId11"/>
    <p:sldId id="262" r:id="rId12"/>
    <p:sldId id="263" r:id="rId13"/>
    <p:sldId id="267" r:id="rId14"/>
    <p:sldId id="268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4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2" d="100"/>
          <a:sy n="132" d="100"/>
        </p:scale>
        <p:origin x="-17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14400" y="4724400"/>
            <a:ext cx="7863840" cy="20574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Раздел №1: </a:t>
            </a:r>
          </a:p>
          <a:p>
            <a:pPr algn="ctr"/>
            <a:r>
              <a:rPr lang="ru-RU" sz="3200" b="1" dirty="0" smtClean="0"/>
              <a:t>Что я знаю о своих возможностях</a:t>
            </a:r>
            <a:endParaRPr lang="ru-RU" sz="32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47800" y="228600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B54D19"/>
                </a:solidFill>
              </a:rPr>
              <a:t>"Психология и выбор профессии" </a:t>
            </a:r>
            <a:endParaRPr lang="ru-RU" sz="4800" dirty="0">
              <a:solidFill>
                <a:srgbClr val="B54D19"/>
              </a:solidFill>
            </a:endParaRPr>
          </a:p>
        </p:txBody>
      </p:sp>
      <p:pic>
        <p:nvPicPr>
          <p:cNvPr id="6" name="Рисунок 5" descr="http://fb.ru/misc/i/gallery/13000/1378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76400"/>
            <a:ext cx="475678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2954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B54D19"/>
                </a:solidFill>
              </a:rPr>
              <a:t>Мимика</a:t>
            </a:r>
            <a:r>
              <a:rPr lang="ru-RU" sz="3200" dirty="0" smtClean="0">
                <a:solidFill>
                  <a:srgbClr val="B54D19"/>
                </a:solidFill>
              </a:rPr>
              <a:t> — </a:t>
            </a:r>
            <a:r>
              <a:rPr lang="ru-RU" sz="3200" dirty="0" smtClean="0">
                <a:solidFill>
                  <a:schemeClr val="tx1"/>
                </a:solidFill>
              </a:rPr>
              <a:t>это выразительные движения мышц лица, являющиеся одной из форм проявления тех или иных чувств человека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cs607824.vk.me/v607824699/1716/TjhjIQs7uOs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33600" y="1524000"/>
            <a:ext cx="495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Задание №1 Нарисуй эмоцию.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 Радость                                      Обида                                        Гнев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Страх                                  Удивление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990600" y="1524000"/>
            <a:ext cx="1524000" cy="1447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886200" y="1524000"/>
            <a:ext cx="1524000" cy="1447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553200" y="1524000"/>
            <a:ext cx="1524000" cy="1447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438400" y="3810000"/>
            <a:ext cx="1524000" cy="1447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334000" y="3810000"/>
            <a:ext cx="1524000" cy="1447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Задание №2 Угадай эмоцию.</a:t>
            </a:r>
            <a:endParaRPr lang="ru-RU" sz="4400" dirty="0"/>
          </a:p>
        </p:txBody>
      </p:sp>
      <p:pic>
        <p:nvPicPr>
          <p:cNvPr id="4" name="Содержимое 3" descr="http://2.bp.blogspot.com/-jwdUR1IFsM8/UVbl6nBEjmI/AAAAAAAAAmA/f1v7nK734EI/s1600/%D1%82%D0%B0%D0%BD%D1%82%D1%80%D0%B0+%D0%B8+%D1%8D%D0%BC%D0%BE%D1%86%D0%B8%D0%B8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1369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pPr algn="ctr"/>
            <a:r>
              <a:rPr lang="ru-RU" b="1" dirty="0" smtClean="0"/>
              <a:t>Подсказка для задания №2</a:t>
            </a:r>
            <a:endParaRPr lang="ru-RU" b="1" dirty="0"/>
          </a:p>
        </p:txBody>
      </p:sp>
      <p:pic>
        <p:nvPicPr>
          <p:cNvPr id="4" name="Содержимое 3" descr="http://www.psychologos.ru/images/a/a5/Kaleydoskop_emociy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66800" y="1371600"/>
            <a:ext cx="7162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10668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Задание №3 Распредели эмоции.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301625" y="1371600"/>
          <a:ext cx="4038768" cy="4115345"/>
        </p:xfrm>
        <a:graphic>
          <a:graphicData uri="http://schemas.openxmlformats.org/drawingml/2006/table">
            <a:tbl>
              <a:tblPr/>
              <a:tblGrid>
                <a:gridCol w="2019173"/>
                <a:gridCol w="2019595"/>
              </a:tblGrid>
              <a:tr h="4760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Что делает несчастным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92" marR="36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Что делает счастливым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92" marR="36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92" marR="36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92" marR="36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92" marR="36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92" marR="36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92" marR="36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92" marR="36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92" marR="36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92" marR="36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92" marR="36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92" marR="36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92" marR="36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92" marR="36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92" marR="36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92" marR="36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343400" cy="4681728"/>
          </a:xfrm>
        </p:spPr>
        <p:txBody>
          <a:bodyPr/>
          <a:lstStyle/>
          <a:p>
            <a:r>
              <a:rPr lang="ru-RU" b="1" dirty="0" smtClean="0"/>
              <a:t>Слова для справок: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Ненависть</a:t>
            </a:r>
            <a:r>
              <a:rPr lang="ru-RU" sz="2400" dirty="0" smtClean="0">
                <a:latin typeface="Calibri"/>
                <a:ea typeface="Times New Roman"/>
                <a:cs typeface="Times New Roman"/>
              </a:rPr>
              <a:t>,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Любовь</a:t>
            </a:r>
            <a:r>
              <a:rPr lang="ru-RU" sz="2400" dirty="0" smtClean="0">
                <a:latin typeface="Calibri"/>
                <a:ea typeface="Times New Roman"/>
                <a:cs typeface="Times New Roman"/>
              </a:rPr>
              <a:t>,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Доброта, Гнев</a:t>
            </a:r>
            <a:r>
              <a:rPr lang="ru-RU" sz="2400" dirty="0" smtClean="0">
                <a:latin typeface="Calibri"/>
                <a:ea typeface="Times New Roman"/>
                <a:cs typeface="Times New Roman"/>
              </a:rPr>
              <a:t>,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Великодушие</a:t>
            </a:r>
            <a:r>
              <a:rPr lang="ru-RU" sz="2400" dirty="0" smtClean="0">
                <a:latin typeface="Calibri"/>
                <a:ea typeface="Times New Roman"/>
                <a:cs typeface="Times New Roman"/>
              </a:rPr>
              <a:t>,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Зависть, Жадность, Щедрость, Обидчивость, Способность прощать, Подозрительность Доверчивость</a:t>
            </a:r>
            <a:r>
              <a:rPr lang="ru-RU" sz="2400" dirty="0" smtClean="0">
                <a:latin typeface="Calibri"/>
                <a:ea typeface="Times New Roman"/>
                <a:cs typeface="Times New Roman"/>
              </a:rPr>
              <a:t>,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Заносчивость</a:t>
            </a:r>
            <a:r>
              <a:rPr lang="ru-RU" sz="2400" dirty="0" smtClean="0">
                <a:latin typeface="Calibri"/>
                <a:ea typeface="Times New Roman"/>
                <a:cs typeface="Times New Roman"/>
              </a:rPr>
              <a:t>,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Скромность.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endParaRPr lang="ru-RU" sz="2400" dirty="0" smtClean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Проверь себя. Задание №3</a:t>
            </a:r>
            <a:endParaRPr lang="ru-RU" sz="4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838200" y="1600200"/>
          <a:ext cx="7610792" cy="3808736"/>
        </p:xfrm>
        <a:graphic>
          <a:graphicData uri="http://schemas.openxmlformats.org/drawingml/2006/table">
            <a:tbl>
              <a:tblPr/>
              <a:tblGrid>
                <a:gridCol w="3804998"/>
                <a:gridCol w="3805794"/>
              </a:tblGrid>
              <a:tr h="4760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Что делает несчастным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Что делает счастливым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Ненависть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Любовь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Гнев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Доброта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Зависть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Великодушие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Жадность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Щедрость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Обидчивость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Способность прощать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Подозрительность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Доверчивость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Заносчивость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Скромность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Тема </a:t>
            </a:r>
            <a:r>
              <a:rPr lang="ru-RU" sz="4800" b="1" dirty="0" smtClean="0"/>
              <a:t>занятия: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Чувства и эмоции.</a:t>
            </a:r>
            <a:endParaRPr lang="ru-RU" sz="4800" b="1" dirty="0"/>
          </a:p>
        </p:txBody>
      </p:sp>
      <p:pic>
        <p:nvPicPr>
          <p:cNvPr id="7" name="Рисунок 6" descr="http://xn--80aei0ajdngjg7c.xn--p1ai/images/stories/image-sveta/emotion/emotion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200400"/>
            <a:ext cx="3810000" cy="286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02076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B54D19"/>
                </a:solidFill>
              </a:rPr>
              <a:t>Чувства</a:t>
            </a:r>
            <a:r>
              <a:rPr lang="ru-RU" sz="2700" dirty="0" smtClean="0">
                <a:solidFill>
                  <a:srgbClr val="B54D19"/>
                </a:solidFill>
              </a:rPr>
              <a:t> — </a:t>
            </a:r>
            <a:r>
              <a:rPr lang="ru-RU" sz="2700" dirty="0" smtClean="0">
                <a:solidFill>
                  <a:schemeClr val="tx1"/>
                </a:solidFill>
              </a:rPr>
              <a:t>это переживаемые в различной форме отношения человека к предметам и явлениям действительности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2133600"/>
            <a:ext cx="7543800" cy="1143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Наши чувства и эмоции - это выражение нашего отношения к людям, событиям, явлениям. </a:t>
            </a:r>
            <a:endParaRPr lang="ru-RU" dirty="0"/>
          </a:p>
        </p:txBody>
      </p:sp>
      <p:pic>
        <p:nvPicPr>
          <p:cNvPr id="5" name="Рисунок 4" descr="http://www.psylife.in.ua/wp-content/uploads/2013/07/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657600"/>
            <a:ext cx="4953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B54D19"/>
                </a:solidFill>
              </a:rPr>
              <a:t>Словарик. </a:t>
            </a:r>
            <a:br>
              <a:rPr lang="ru-RU" b="1" dirty="0" smtClean="0">
                <a:solidFill>
                  <a:srgbClr val="B54D19"/>
                </a:solidFill>
              </a:rPr>
            </a:br>
            <a:r>
              <a:rPr lang="ru-RU" b="1" dirty="0" smtClean="0">
                <a:solidFill>
                  <a:srgbClr val="B54D19"/>
                </a:solidFill>
              </a:rPr>
              <a:t>Прочитай определение вслух</a:t>
            </a:r>
            <a:endParaRPr lang="ru-RU" b="1" dirty="0">
              <a:solidFill>
                <a:srgbClr val="B54D1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B54D19"/>
                </a:solidFill>
              </a:rPr>
              <a:t>Эмоции</a:t>
            </a:r>
            <a:r>
              <a:rPr lang="ru-RU" dirty="0" smtClean="0"/>
              <a:t> – это реакции человека на воздействия внешних и внутренних раздражителей, и проявляющиеся в виде удовольствия или неудовольствия.</a:t>
            </a:r>
          </a:p>
          <a:p>
            <a:r>
              <a:rPr lang="ru-RU" dirty="0" smtClean="0"/>
              <a:t>В узком значении слова эмоции — это непосредственное, временное переживание какого-нибудь чувства. 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Чувства в психологии: что это такое и как они влияют на человека ...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B54D19"/>
                </a:solidFill>
              </a:rPr>
              <a:t>Основные эмоции. Найди подходящую картинку к описанию</a:t>
            </a:r>
            <a:endParaRPr lang="ru-RU" dirty="0">
              <a:solidFill>
                <a:srgbClr val="B54D1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270248" cy="4681728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Радость</a:t>
            </a:r>
            <a:r>
              <a:rPr lang="ru-RU" sz="1800" dirty="0" smtClean="0"/>
              <a:t> — положительное эмоциональное состояние, связанное с возможностью достаточно полно удовлетворить важную потребность.</a:t>
            </a:r>
          </a:p>
          <a:p>
            <a:r>
              <a:rPr lang="ru-RU" sz="1800" b="1" dirty="0" smtClean="0"/>
              <a:t>Удивление</a:t>
            </a:r>
            <a:r>
              <a:rPr lang="ru-RU" sz="1800" dirty="0" smtClean="0"/>
              <a:t> — не имеющая четко выраженного положительного или отрицательного знака эмоциональная реакция на внезапно возникшие обстоятельства. </a:t>
            </a:r>
          </a:p>
        </p:txBody>
      </p:sp>
      <p:pic>
        <p:nvPicPr>
          <p:cNvPr id="5" name="Picture 2" descr="Дидактический набор ЭМОЦИИ 2: продажа, цена в Барнауле 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181600" y="1295400"/>
            <a:ext cx="3276600" cy="5114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B54D19"/>
                </a:solidFill>
              </a:rPr>
              <a:t>Основные эмоции. Найди подходящую картинку к описанию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36576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Отвращение</a:t>
            </a:r>
            <a:r>
              <a:rPr lang="ru-RU" dirty="0" smtClean="0"/>
              <a:t> — отрицательное эмоциональное состояние, вызываемое объектами (предметами, людьми, обстоятельствами), соприкосновение с которыми вступает в резкое противоречие с принципами и установками человека. </a:t>
            </a:r>
          </a:p>
          <a:p>
            <a:endParaRPr lang="ru-RU" dirty="0"/>
          </a:p>
        </p:txBody>
      </p:sp>
      <p:pic>
        <p:nvPicPr>
          <p:cNvPr id="15362" name="Picture 2" descr="Дидактическая игра &quot;Театр настроений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3774" r="3774"/>
          <a:stretch>
            <a:fillRect/>
          </a:stretch>
        </p:blipFill>
        <p:spPr bwMode="auto">
          <a:xfrm>
            <a:off x="4571999" y="1295400"/>
            <a:ext cx="4585835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B54D19"/>
                </a:solidFill>
              </a:rPr>
              <a:t>Основные эмоции. Найди подходящую картинку к описанию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Страх</a:t>
            </a:r>
            <a:r>
              <a:rPr lang="ru-RU" dirty="0" smtClean="0"/>
              <a:t> — отрицательное эмоциональное состояние, появляющееся при получении человеком информации о возможной угрозе его жизни. </a:t>
            </a:r>
          </a:p>
          <a:p>
            <a:r>
              <a:rPr lang="ru-RU" b="1" dirty="0" smtClean="0"/>
              <a:t>Гнев</a:t>
            </a:r>
            <a:r>
              <a:rPr lang="ru-RU" dirty="0" smtClean="0"/>
              <a:t> — эмоциональное состояние, отрицательное по знаку, как правило, протекающее в форме агрессии.</a:t>
            </a:r>
          </a:p>
        </p:txBody>
      </p:sp>
      <p:pic>
        <p:nvPicPr>
          <p:cNvPr id="14338" name="Picture 2" descr="Карточки для игры в эмоции «Мое настроение» — скачать и 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63715" y="1371600"/>
            <a:ext cx="4547937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14400" y="1295400"/>
            <a:ext cx="3733800" cy="762000"/>
          </a:xfrm>
        </p:spPr>
        <p:txBody>
          <a:bodyPr/>
          <a:lstStyle/>
          <a:p>
            <a:r>
              <a:rPr lang="ru-RU" dirty="0" smtClean="0"/>
              <a:t>Прочитай пословицы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Выбери одну и объясни как ты её понимаешь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304800" y="2438400"/>
            <a:ext cx="7467600" cy="31623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Доброе слово окрыляет.</a:t>
            </a:r>
          </a:p>
          <a:p>
            <a:pPr lvl="0"/>
            <a:r>
              <a:rPr lang="ru-RU" dirty="0" smtClean="0"/>
              <a:t>Доброе слово человеку, что дождь в засуху.</a:t>
            </a:r>
          </a:p>
          <a:p>
            <a:pPr lvl="0"/>
            <a:r>
              <a:rPr lang="ru-RU" dirty="0" smtClean="0"/>
              <a:t>Добрый человек говорит мало.</a:t>
            </a:r>
          </a:p>
          <a:p>
            <a:pPr lvl="0"/>
            <a:r>
              <a:rPr lang="ru-RU" dirty="0" smtClean="0"/>
              <a:t>Каков ум, такова и речь.</a:t>
            </a:r>
          </a:p>
          <a:p>
            <a:pPr lvl="0"/>
            <a:r>
              <a:rPr lang="ru-RU" dirty="0" smtClean="0"/>
              <a:t>Когда говоришь, хорошенько думай.</a:t>
            </a:r>
          </a:p>
          <a:p>
            <a:pPr lvl="0"/>
            <a:r>
              <a:rPr lang="ru-RU" dirty="0" smtClean="0"/>
              <a:t>Коротка речь и ясна - оттого и прекрасна.</a:t>
            </a:r>
          </a:p>
          <a:p>
            <a:pPr lvl="0"/>
            <a:r>
              <a:rPr lang="ru-RU" dirty="0" smtClean="0"/>
              <a:t>Словом пронзишь то, что иглой не проткнёшь.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/>
              <a:t>Пословицы и поговорки.</a:t>
            </a:r>
            <a:endParaRPr lang="ru-RU" sz="4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109</TotalTime>
  <Words>268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Официальная</vt:lpstr>
      <vt:lpstr>"Психология и выбор профессии" </vt:lpstr>
      <vt:lpstr>Тема занятия:  Чувства и эмоции.</vt:lpstr>
      <vt:lpstr>Чувства — это переживаемые в различной форме отношения человека к предметам и явлениям действительности.</vt:lpstr>
      <vt:lpstr>Словарик.  Прочитай определение вслух</vt:lpstr>
      <vt:lpstr>Презентация PowerPoint</vt:lpstr>
      <vt:lpstr>Основные эмоции. Найди подходящую картинку к описанию</vt:lpstr>
      <vt:lpstr>Основные эмоции. Найди подходящую картинку к описанию</vt:lpstr>
      <vt:lpstr>Основные эмоции. Найди подходящую картинку к описанию</vt:lpstr>
      <vt:lpstr>Пословицы и поговорки.</vt:lpstr>
      <vt:lpstr>Мимика — это выразительные движения мышц лица, являющиеся одной из форм проявления тех или иных чувств человека</vt:lpstr>
      <vt:lpstr>Задание №1 Нарисуй эмоцию.</vt:lpstr>
      <vt:lpstr>Задание №2 Угадай эмоцию.</vt:lpstr>
      <vt:lpstr>Подсказка для задания №2</vt:lpstr>
      <vt:lpstr>Задание №3 Распредели эмоции.</vt:lpstr>
      <vt:lpstr>Проверь себя. Задание №3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"Психология и выбор профессии" </dc:title>
  <dc:creator>Юля</dc:creator>
  <cp:lastModifiedBy>ЮЮГ</cp:lastModifiedBy>
  <cp:revision>17</cp:revision>
  <dcterms:created xsi:type="dcterms:W3CDTF">2014-11-14T08:55:36Z</dcterms:created>
  <dcterms:modified xsi:type="dcterms:W3CDTF">2020-04-09T05:51:06Z</dcterms:modified>
</cp:coreProperties>
</file>